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71" r:id="rId11"/>
    <p:sldId id="258" r:id="rId12"/>
    <p:sldId id="257" r:id="rId13"/>
    <p:sldId id="268" r:id="rId14"/>
    <p:sldId id="269" r:id="rId15"/>
    <p:sldId id="259" r:id="rId16"/>
    <p:sldId id="260" r:id="rId17"/>
    <p:sldId id="26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41" d="100"/>
          <a:sy n="41" d="100"/>
        </p:scale>
        <p:origin x="162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C7DC-C75D-C0F4-5CDD-FB96EEAD9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6E5D2-0456-652A-109A-8A19C58B1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45981-381E-2771-1757-A7FC05C7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9F2DF-9303-1D3B-9F11-EE6CC6A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E3BB7-CF6A-FFCC-7F2E-38A9BA57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EACE-2844-F4E7-FFC6-AE3D7EA6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E3102-DC66-C306-2D37-4EC025536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D1AC-576E-5C81-FBF6-5ECA3462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3223-AD41-ABA5-518E-5D22D76B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3842-4346-8B4A-441C-BB4FF48B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0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81ECF-1FB7-5D5F-843B-F24E89BFE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9E9FB-78D5-1EAA-F389-382A84F46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DDCFA-A2E0-CDB3-27E2-9520C40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162C3-FE20-F327-B1E6-74DD1D36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F5FAD-9CC6-D75C-5647-F72D1CEC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A863-0809-8C7F-A4EB-C81A05CA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E807C-F436-467A-4760-1CF05930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79683-2956-AAB2-48DA-7983D360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DB1F5-00B4-5A51-CF68-1D4CF710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B64EA-A69A-2DAB-B517-0C011195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5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EECE-2E80-D76B-5E95-BE878E05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5BC2A-4CBB-2840-E4D2-CD3345A5C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594F7-06D9-E9F3-B666-2DE4C352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6E3FB-86C0-DFCC-AFC2-C7399E5E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086A3-60D2-7D0D-505D-DB91D32F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6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274B-5A25-30F2-13F7-BDA9C12D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3C77-0A60-6549-7398-F794BC797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8783C-D276-D3BB-3557-C1E9C96EC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0AEEC-A230-FFBA-AADA-A4B1B9BB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07FFC-1A48-CE33-E10B-0956EA37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35EB-23FC-76FB-8B75-510E134D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32F7-3D26-0AB3-41B3-282C349B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4AC8C-8036-A58F-5D96-8D6B6D2D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ACBDA-8271-DEB6-D00D-FEF0BEAF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84F79-F9CB-B190-D788-D68D1D73E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7D5A8-413E-E759-A044-61BCD6764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35F48-28F2-9D36-785A-B76C56B5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5835C-BAEC-09B1-9C8B-DB5957AA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53FDC-072A-9BEF-7B1F-65FC9ED3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8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9820-AE34-D206-86C3-C5FA4BEE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606A8-0F5F-91C7-7B24-AEFA3B07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680CE-F652-9576-6AA9-352F08A8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39252-4939-AD55-E1EF-8D3B1AB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DDACF-D09C-4F81-6431-1C2CBD06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ACBD0-4B5B-73E5-3496-6E2DED01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895EB-598C-802C-CD5B-6AC7A9DA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2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A3FE-D0D2-F932-E734-6332919B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F86A-7397-3FBE-1437-43FC3F6C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408E9-2E44-0EE9-2A67-AE3B6511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B5EC8-91F9-3963-5C5D-BFB179E4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93966-6DC7-AD90-0676-6A174F6E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EA142-C5E3-8971-A61A-C89A1C7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032F-9A1C-AEF8-A463-838ACE1E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84A36-C4C4-D1B8-8529-79F5B1753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98B3B-7A37-4B72-F86A-E29DC55ED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F22F5-6618-7B8B-FD8A-A876BD42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DC674-EF6B-78F3-E572-F94E796B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03385-070B-C580-BBD4-18873A40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7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E721E-BEA9-D8FA-355C-BF25954E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1D468-E177-56B0-0E09-EACA35D7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178D-4A7E-F8F7-3C4E-E2B6802B8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2D6BA4-3DFE-49DE-80FB-98953E9DE38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B01CC-472D-5489-477C-00B0C5290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A75D7-4215-1673-853B-20CE7A35C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EF3278-E5B4-4835-A0EB-BF24B584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92E9-0E50-E652-C35B-A16F88E9D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HARLEY WEBB’S PHOTOS  all © to Philip Webb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B77F9-1824-83E7-D01E-7D42EDBB6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Photos 1948-53 and  around 1941</a:t>
            </a:r>
          </a:p>
        </p:txBody>
      </p:sp>
    </p:spTree>
    <p:extLst>
      <p:ext uri="{BB962C8B-B14F-4D97-AF65-F5344CB8AC3E}">
        <p14:creationId xmlns:p14="http://schemas.microsoft.com/office/powerpoint/2010/main" val="87068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68C8-09E5-DBB4-0E03-16D0A8FA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1948 Market Sq., Allenby butcher  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6F522-9D74-99E3-9E27-35C153636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30" y="1567114"/>
            <a:ext cx="6479185" cy="49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1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4D27-2E28-99B9-BD93-8BCEC8D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1948 </a:t>
            </a:r>
            <a:r>
              <a:rPr lang="en-GB" dirty="0" err="1"/>
              <a:t>Haverigg</a:t>
            </a:r>
            <a:r>
              <a:rPr lang="en-GB" dirty="0"/>
              <a:t> : seawall + Black Combe (left)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7E73D-8BDC-4A88-F197-50EF44ABD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4" y="1503336"/>
            <a:ext cx="10602769" cy="49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3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0843-8418-666E-70BD-788EA56A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1948 </a:t>
            </a:r>
            <a:r>
              <a:rPr lang="en-GB" dirty="0" err="1"/>
              <a:t>Haverigg</a:t>
            </a:r>
            <a:r>
              <a:rPr lang="en-GB" dirty="0"/>
              <a:t> : seawall + Black Combe (right)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8D644E-E278-B012-EE5E-E5D6D8725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91" y="1690688"/>
            <a:ext cx="1017637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15770-056C-DD68-9AD7-79ABBA73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41B3-A310-F984-C5A3-276D936F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1948 Millom : Iron Works : casting (left)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8B83B-6F7D-8F36-D8AA-0B874FDB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91" y="1673358"/>
            <a:ext cx="6611121" cy="50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ACF15-7FB5-406B-64C6-69BDF2EC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FE62-B147-364A-4468-50295984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1948 Millom : Iron Works : casting (right)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343AB3-6BC3-F682-6F40-19590DE0C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05" y="1563324"/>
            <a:ext cx="6490717" cy="49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1498-58A8-0374-30B2-B2B504FC4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AB7D-B75C-07CA-1005-DC3F35CB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27 Aug 1950 12 </a:t>
            </a:r>
            <a:r>
              <a:rPr lang="en-GB" dirty="0" err="1"/>
              <a:t>pmHaverigg</a:t>
            </a:r>
            <a:r>
              <a:rPr lang="en-GB" dirty="0"/>
              <a:t> : seawall and Concrete Square (left)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B732A-5BD0-C244-D8D3-FE7976039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22" y="1828800"/>
            <a:ext cx="6134971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7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35075-27CB-36B7-58AF-F78EFD158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E760-174D-F45B-E415-CCC66EAF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27 Aug 1950 12 pm </a:t>
            </a:r>
            <a:r>
              <a:rPr lang="en-GB" dirty="0" err="1"/>
              <a:t>Haverigg</a:t>
            </a:r>
            <a:r>
              <a:rPr lang="en-GB" dirty="0"/>
              <a:t> : seawall and Concrete Square (centre)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4D8C9F-7493-E071-355B-281694A9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66" y="1651694"/>
            <a:ext cx="6174956" cy="46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3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337CD-B060-8F4E-FBE9-ADFCB0EEF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AEB5-B848-6E62-A687-C1616B02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Haverigg</a:t>
            </a:r>
            <a:r>
              <a:rPr lang="en-GB" dirty="0"/>
              <a:t> : seawall and Concrete Square (right)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54F6D-3F90-AC64-8093-57E4858CE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41" y="1553667"/>
            <a:ext cx="6496871" cy="49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8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06D0D-AB73-BF1E-B052-1CB07E7B5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5DB0-62EC-E6C6-85E2-02AFCDA1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25 Aug 1953 5 pm Millom from Black Combe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E90343-4A26-6F4A-DF5B-28BEB1AAF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00" y="1456841"/>
            <a:ext cx="6630920" cy="50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6A047-8E61-D084-2FC0-3DB1A3133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F62B-80AC-344C-1AAF-CFC925D8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25 Aug 1953, 5 p.m.  Philip Webb at Black Combe Summit,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7143C-A95B-E11F-9B9F-F7E75204A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25" y="2206781"/>
            <a:ext cx="3433487" cy="45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7131-262A-99D5-B66B-34B2F1A1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B65B-1E47-83A7-ADA0-97D8E30F8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dirty="0"/>
              <a:t>Photographs taken by Harley Webb when he was stationed at RAF </a:t>
            </a:r>
            <a:r>
              <a:rPr lang="en-GB" sz="4400" dirty="0" err="1"/>
              <a:t>Haverigg</a:t>
            </a:r>
            <a:r>
              <a:rPr lang="en-GB" sz="4400" dirty="0"/>
              <a:t> in 1941 and later,1948-1953, when his family and step-son, Philip, who kindly sent the photographs, were on holiday in Millom.  </a:t>
            </a:r>
          </a:p>
          <a:p>
            <a:pPr marL="0" indent="0">
              <a:buNone/>
            </a:pPr>
            <a:r>
              <a:rPr lang="en-GB" sz="4400" dirty="0"/>
              <a:t>In the 1940’s the Webbs lived with the Doidge family at 45 Market St, Millom.</a:t>
            </a:r>
          </a:p>
          <a:p>
            <a:pPr marL="0" indent="0">
              <a:buNone/>
            </a:pPr>
            <a:r>
              <a:rPr lang="en-GB" sz="4400"/>
              <a:t>The photographs </a:t>
            </a:r>
            <a:r>
              <a:rPr lang="en-GB" sz="4400" dirty="0"/>
              <a:t>are in date order and some are split (with left, right </a:t>
            </a:r>
            <a:r>
              <a:rPr lang="en-GB" sz="4400"/>
              <a:t>or centre noted</a:t>
            </a:r>
            <a:r>
              <a:rPr lang="en-GB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21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6CAF2-423E-8CC1-7AE7-37CCA1EEB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175E-9B56-FAD5-CBDD-E1E32D1F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BE852-301A-13ED-D65B-28F45A768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/>
              <a:t>Many thanks to Philip Webb in Canada for contacting Millom and District  Local History Society and sharing his step-father’s photos.</a:t>
            </a:r>
          </a:p>
        </p:txBody>
      </p:sp>
    </p:spTree>
    <p:extLst>
      <p:ext uri="{BB962C8B-B14F-4D97-AF65-F5344CB8AC3E}">
        <p14:creationId xmlns:p14="http://schemas.microsoft.com/office/powerpoint/2010/main" val="45746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A2A6B-AA42-E593-9176-754874DE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646C-39C9-CFD2-FB3F-B7D4E134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23 Mar 1941 1 pm Millom : Albert St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329859-BDA2-4395-7249-A9D97489B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47" y="1402080"/>
            <a:ext cx="6883623" cy="52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AACC9-3EFA-30B5-3408-004B2FB63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B0A5-2BC1-BA50-3659-2D67E96E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23 Mar 1941 3 pm Market Square (left) 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AE61C0-FFAE-5F67-20AE-7A879827E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61" y="1567612"/>
            <a:ext cx="3927170" cy="51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8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D49C-03AE-8190-8DEA-BEAB7BB8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2F55-BEE8-83AF-1C52-880A6689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23 Mar 1941 3 pm Market Square (right)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F6E32-76B6-368F-5637-E697D1AA7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06" y="1989501"/>
            <a:ext cx="3657063" cy="48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9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08DA-68D0-E656-38E1-4D50F8638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1ACC-0AD3-2810-6CDC-0FD24C08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23 Mar 1941 4 pm Wellington St (left)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917A3D-CF14-FCF2-E926-1CF1C60FC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21" y="2017487"/>
            <a:ext cx="6076382" cy="46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CD0B-FADB-63C2-A73E-7166FEBF8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11C8-8DAD-AB02-3C50-A4E81202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23 Mar 1941 4 pm Wellington St (left)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F2BCC-6D1C-469A-90EB-1A561C37A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51" y="1976957"/>
            <a:ext cx="6351236" cy="48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AE6E0-72BD-D7CB-FD9A-21D61B932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D16B-B4EC-98E8-3537-68A382E9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 Ap 1941 4.30 pm Millom/</a:t>
            </a:r>
            <a:r>
              <a:rPr lang="en-GB" dirty="0" err="1"/>
              <a:t>Haverigg</a:t>
            </a:r>
            <a:r>
              <a:rPr lang="en-GB" dirty="0"/>
              <a:t> from the Air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396636-5312-C41E-BCBD-5F3E5CEC3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08" y="2055339"/>
            <a:ext cx="6087761" cy="46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7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F14FA-5CD3-D4AF-6274-36584DDBB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D907-6131-D373-51CB-F7475E19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 June 1941 6.30 pm Millom from south west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E1926B-8889-72E7-6BB5-6473F4EA8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58" y="2018268"/>
            <a:ext cx="6095759" cy="46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5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290</Words>
  <Application>Microsoft Office PowerPoint</Application>
  <PresentationFormat>Widescreen</PresentationFormat>
  <Paragraphs>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HARLEY WEBB’S PHOTOS  all © to Philip Webb</vt:lpstr>
      <vt:lpstr> </vt:lpstr>
      <vt:lpstr>23 Mar 1941 1 pm Millom : Albert St </vt:lpstr>
      <vt:lpstr>23 Mar 1941 3 pm Market Square (left)  </vt:lpstr>
      <vt:lpstr>23 Mar 1941 3 pm Market Square (right)</vt:lpstr>
      <vt:lpstr>23 Mar 1941 4 pm Wellington St (left)</vt:lpstr>
      <vt:lpstr>23 Mar 1941 4 pm Wellington St (left)</vt:lpstr>
      <vt:lpstr>9 Ap 1941 4.30 pm Millom/Haverigg from the Air</vt:lpstr>
      <vt:lpstr>16 June 1941 6.30 pm Millom from south west</vt:lpstr>
      <vt:lpstr>1948 Market Sq., Allenby butcher   </vt:lpstr>
      <vt:lpstr>1948 Haverigg : seawall + Black Combe (left)</vt:lpstr>
      <vt:lpstr>1948 Haverigg : seawall + Black Combe (right) </vt:lpstr>
      <vt:lpstr>1948 Millom : Iron Works : casting (left) </vt:lpstr>
      <vt:lpstr>1948 Millom : Iron Works : casting (right)</vt:lpstr>
      <vt:lpstr>27 Aug 1950 12 pmHaverigg : seawall and Concrete Square (left)</vt:lpstr>
      <vt:lpstr>27 Aug 1950 12 pm Haverigg : seawall and Concrete Square (centre)</vt:lpstr>
      <vt:lpstr>Haverigg : seawall and Concrete Square (right)</vt:lpstr>
      <vt:lpstr>25 Aug 1953 5 pm Millom from Black Combe</vt:lpstr>
      <vt:lpstr>25 Aug 1953, 5 p.m.  Philip Webb at Black Combe Summit, 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Bridget</dc:creator>
  <cp:lastModifiedBy>Jan Bridget</cp:lastModifiedBy>
  <cp:revision>37</cp:revision>
  <dcterms:created xsi:type="dcterms:W3CDTF">2026-04-27T10:51:27Z</dcterms:created>
  <dcterms:modified xsi:type="dcterms:W3CDTF">2026-04-28T08:23:07Z</dcterms:modified>
</cp:coreProperties>
</file>